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СНПК "</a:t>
            </a:r>
            <a:r>
              <a:rPr lang="el-GR" b="1" dirty="0" smtClean="0"/>
              <a:t>Αλήθεια" (</a:t>
            </a:r>
            <a:r>
              <a:rPr lang="ru-RU" b="1" dirty="0" err="1" smtClean="0"/>
              <a:t>Алетейя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Философский клуб «Антиномия»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QR-код Антиномия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652120" y="3573016"/>
            <a:ext cx="3102496" cy="3102496"/>
          </a:xfrm>
        </p:spPr>
      </p:pic>
      <p:pic>
        <p:nvPicPr>
          <p:cNvPr id="2050" name="Picture 2" descr="https://sun9-71.userapi.com/s/v1/ig2/vVLPkp_YntjzCc8R1X5IFNb5HfkDd0Y4UDEPfDSSIagSCnP5BF7FFT94pG3o_gJ2shSzn6ab41vtUKpA9X6wof58.jpg?quality=95&amp;as=32x32,48x48,72x72,108x108,160x160,240x240,360x360,480x480,540x540,640x640,699x699&amp;from=bu&amp;cs=699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3129583" cy="3129584"/>
          </a:xfrm>
          <a:prstGeom prst="rect">
            <a:avLst/>
          </a:prstGeom>
          <a:noFill/>
        </p:spPr>
      </p:pic>
      <p:sp>
        <p:nvSpPr>
          <p:cNvPr id="2052" name="AutoShape 4" descr="QR-код Антином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QR-код Антином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1409" y="0"/>
            <a:ext cx="1402591" cy="143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13.11.2025 - Метафизика прекрасного: музей как краеугольный камень культуры Человека.</a:t>
            </a:r>
            <a:endParaRPr lang="ru-RU" sz="2800" dirty="0"/>
          </a:p>
        </p:txBody>
      </p:sp>
      <p:pic>
        <p:nvPicPr>
          <p:cNvPr id="15362" name="Picture 2" descr="https://sun9-82.userapi.com/s/v1/ig2/diWufJrRiuBBJ3kS1zD7Mg5W-cniaVbLrcbKgTToJeTRqtZw61_zdKXh9zMDoQVzCgdJxPofqWOOzAqMqoAVpheJ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4664"/>
            <a:ext cx="3192354" cy="2394266"/>
          </a:xfrm>
          <a:prstGeom prst="rect">
            <a:avLst/>
          </a:prstGeom>
          <a:noFill/>
        </p:spPr>
      </p:pic>
      <p:pic>
        <p:nvPicPr>
          <p:cNvPr id="15364" name="Picture 4" descr="https://sun9-47.userapi.com/s/v1/ig2/39PwefUUIq0voDJGk7DUHEgzWKR4whRozokq3trP6cVJQ1qrftnL24xn1xrTmAg_1P2LGv6qGcOmnpW4u4IW7TqG.jpg?quality=95&amp;as=32x18,48x27,72x40,108x61,160x90,240x135,360x202,480x270,540x304,640x360,720x405,1080x607,1280x720,1440x810,1919x1079&amp;from=bu&amp;cs=1919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26566"/>
            <a:ext cx="6264696" cy="3522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2636912"/>
            <a:ext cx="2813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СНПК "</a:t>
            </a:r>
            <a:r>
              <a:rPr lang="el-GR" b="1" dirty="0" smtClean="0"/>
              <a:t>Αλήθεια" (</a:t>
            </a:r>
            <a:r>
              <a:rPr lang="ru-RU" b="1" dirty="0" err="1" smtClean="0"/>
              <a:t>Алетейя</a:t>
            </a:r>
            <a:r>
              <a:rPr lang="ru-RU" b="1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3.userapi.com/s/v1/ig2/chdyiPmJrXvrkJZ2rED6-7MJMgdEWS1E5YERXaJ7HMl-gGHBHmwJv9sUSThcAVirwhvoVdwB9kpjjmP1NPZTwWi-.jpg?quality=95&amp;as=32x24,48x36,72x54,108x81,160x120,240x180,360x270,480x360,540x405,640x480,720x540,1080x810,1280x960,1440x1080,2560x1920&amp;from=bu&amp;u=eR0t7TilmwzzqbOUrakkxmWbBQBkBVJ1AL6RxbD5BKM&amp;cs=64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5184576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5516" y="537321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 декабря 2025 года состоялось второе заседание СНПК ,,</a:t>
            </a:r>
            <a:r>
              <a:rPr lang="ru-RU" dirty="0" err="1" smtClean="0"/>
              <a:t>Ἀλήθεια</a:t>
            </a:r>
            <a:r>
              <a:rPr lang="ru-RU" dirty="0" smtClean="0"/>
              <a:t>’’ (</a:t>
            </a:r>
            <a:r>
              <a:rPr lang="ru-RU" dirty="0" err="1" smtClean="0"/>
              <a:t>Алетейя</a:t>
            </a:r>
            <a:r>
              <a:rPr lang="ru-RU" dirty="0" smtClean="0"/>
              <a:t>) на тему "Научно-методологические подходы (теоретические и практические аспекты)" с приглашенным гостем кандидатом медицинских наук, доцентом кафедры методологии научных исследований Сергеем Николаевичем </a:t>
            </a:r>
            <a:r>
              <a:rPr lang="ru-RU" dirty="0" err="1" smtClean="0"/>
              <a:t>Драчевым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8" name="Picture 4" descr="https://sun9-49.userapi.com/s/v1/ig2/gpBMRYpHrnqGszN6DduJxH8SdE2s2n9HuozIuyUi3Y_ReivKzJSIdz6J_56Gu5zAa45CVQ0fQO8CBpwFrwrThYAy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48680"/>
            <a:ext cx="2760306" cy="20702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96136" y="3645024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СНПК "</a:t>
            </a:r>
            <a:r>
              <a:rPr lang="el-GR" b="1" dirty="0" smtClean="0"/>
              <a:t>Αλήθεια" (</a:t>
            </a:r>
            <a:r>
              <a:rPr lang="ru-RU" b="1" dirty="0" err="1" smtClean="0"/>
              <a:t>Алетейя</a:t>
            </a:r>
            <a:r>
              <a:rPr lang="ru-RU" b="1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48.userapi.com/s/v1/ig2/ygT_NJ5zP5TFZQG0l_O_Uk7yXxPUW5EDi--WKhWkJ0gi9Ri9cMC6kFgvRfZ2Jkyn7m8CJKy5_UNZbQa4p4OtLSye.jpg?quality=95&amp;as=32x33,48x49,72x74,108x110,160x164,240x245,360x368,480x491,540x552,640x654,720x736,906x926&amp;from=bu&amp;cs=906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660927" cy="5785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72200" y="404664"/>
            <a:ext cx="24837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заседании Философского </a:t>
            </a:r>
            <a:r>
              <a:rPr lang="ru-RU" dirty="0" smtClean="0"/>
              <a:t>клуба 28 ноября 2025 года  </a:t>
            </a:r>
            <a:r>
              <a:rPr lang="ru-RU" dirty="0" smtClean="0"/>
              <a:t>мы обсуждали тему ЖИЗНИ с участниками клуба (Гарри, Лиза, Роман, Данил), преподавателями СГМУ (Лаврентьева А.Ю., </a:t>
            </a:r>
            <a:r>
              <a:rPr lang="ru-RU" dirty="0" err="1" smtClean="0"/>
              <a:t>Дитятев</a:t>
            </a:r>
            <a:r>
              <a:rPr lang="ru-RU" dirty="0" smtClean="0"/>
              <a:t> Г.Г., Повилайтис А.В., Логинова А.К.), а также с нашими приглашенными ГОСТЯМИ - и.о. директора Архангельского медицинского колледжа </a:t>
            </a:r>
            <a:r>
              <a:rPr lang="ru-RU" dirty="0" err="1" smtClean="0"/>
              <a:t>Любовым</a:t>
            </a:r>
            <a:r>
              <a:rPr lang="ru-RU" dirty="0" smtClean="0"/>
              <a:t> А.С. и к.ф.н., доцентом САФУ Варакиным В.С.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6237312"/>
            <a:ext cx="3622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Жизнь: случайность или замысел?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6237312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Философский клуб «Антиномия»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55.userapi.com/s/v1/ig2/sBVuqucNXflk-oxaimSlkSE03R0Em5hQEn0vNVMa1nBLEOMBNou8LfsDXylEi-RBcaWIoBT6m1awOqYibCt1NTNW.jpg?quality=95&amp;as=32x32,48x48,72x72,108x108,160x160,240x240,360x360,480x480,540x540,640x640,720x720,1080x1080&amp;from=bu&amp;cs=108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960440" cy="396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26 декабря 2025 года новогоднее заседание философского клуба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Философский клуб «Антиномия»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72.userapi.com/s/v1/ig2/e_nJvP7ReQD35qBAuwBFT9-UEUr4VFiYWVBHTpvaFRYv6L4YwGswHp3LPdiY1C3dRkhpdOkHBzGqQFE_d7cFpfFL.jpg?quality=95&amp;as=32x16,48x24,72x36,108x55,160x81,240x122,360x182,480x243,540x274,640x324,720x365,1080x547,1280x648,1440x730,2560x1297&amp;from=bu&amp;cs=256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13" y="2420888"/>
            <a:ext cx="8385573" cy="42484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1520" y="197346"/>
            <a:ext cx="871296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24 марта 2026 года состоялся круглый стол "Философия жизни: этические границы аборта".</a:t>
            </a:r>
          </a:p>
          <a:p>
            <a:r>
              <a:rPr lang="ru-RU" sz="1100" dirty="0" smtClean="0"/>
              <a:t>В дискуссии об абортах как, пожалуй, самого громкого этического конфликта современности, приняли участие:</a:t>
            </a:r>
          </a:p>
          <a:p>
            <a:r>
              <a:rPr lang="ru-RU" sz="1100" dirty="0" smtClean="0"/>
              <a:t>✅Саблин Дмитрий Евгеньевич заведующий операционным блоком ГБУЗ АО АОДКБ, врач высшей категории детский хирург, детский уролог- </a:t>
            </a:r>
            <a:r>
              <a:rPr lang="ru-RU" sz="1100" dirty="0" err="1" smtClean="0"/>
              <a:t>андролог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✅Иерей Леонид </a:t>
            </a:r>
            <a:r>
              <a:rPr lang="ru-RU" sz="1100" dirty="0" err="1" smtClean="0"/>
              <a:t>Перчугов</a:t>
            </a:r>
            <a:r>
              <a:rPr lang="ru-RU" sz="1100" dirty="0" smtClean="0"/>
              <a:t> клирик Успенского храма г. Архангельска, настоятель храма при Северном Арктическом федеральном университете им. М.В. Ломоносова</a:t>
            </a:r>
          </a:p>
          <a:p>
            <a:r>
              <a:rPr lang="ru-RU" sz="1100" dirty="0" smtClean="0"/>
              <a:t>✅Щукина Елена Георгиевна к.психол.н., доцент кафедры психиатрии и клинической психологии СГМУ</a:t>
            </a:r>
          </a:p>
          <a:p>
            <a:r>
              <a:rPr lang="ru-RU" sz="1100" dirty="0" smtClean="0"/>
              <a:t>✅преподаватели кафедры гуманитарных наук: Логинова Анна </a:t>
            </a:r>
            <a:r>
              <a:rPr lang="ru-RU" sz="1100" dirty="0" err="1" smtClean="0"/>
              <a:t>Кареновна</a:t>
            </a:r>
            <a:r>
              <a:rPr lang="ru-RU" sz="1100" dirty="0" smtClean="0"/>
              <a:t> </a:t>
            </a:r>
            <a:r>
              <a:rPr lang="ru-RU" sz="1100" dirty="0" err="1" smtClean="0"/>
              <a:t>к.ф.н</a:t>
            </a:r>
            <a:r>
              <a:rPr lang="ru-RU" sz="1100" dirty="0" smtClean="0"/>
              <a:t>, доцент, Лаврентьева Анна Юрьевна к.ф.н., зав.каф., доцент, </a:t>
            </a:r>
            <a:r>
              <a:rPr lang="ru-RU" sz="1100" dirty="0" err="1" smtClean="0"/>
              <a:t>Дитятев</a:t>
            </a:r>
            <a:r>
              <a:rPr lang="ru-RU" sz="1100" dirty="0" smtClean="0"/>
              <a:t> Григорий Германович старший преподаватель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1844824"/>
            <a:ext cx="3563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Философский клуб «Антиномия</a:t>
            </a:r>
            <a:r>
              <a:rPr lang="ru-RU" b="1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275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СНПК "Αλήθεια" (Алетейя) Философский клуб «Антиномия»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Юрьевна Лаврентьева</dc:creator>
  <cp:lastModifiedBy>lavrentievaaj</cp:lastModifiedBy>
  <cp:revision>6</cp:revision>
  <dcterms:created xsi:type="dcterms:W3CDTF">2026-03-25T08:31:22Z</dcterms:created>
  <dcterms:modified xsi:type="dcterms:W3CDTF">2026-03-25T09:38:53Z</dcterms:modified>
</cp:coreProperties>
</file>